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1" r:id="rId2"/>
    <p:sldId id="332" r:id="rId3"/>
    <p:sldId id="333" r:id="rId4"/>
    <p:sldId id="334" r:id="rId5"/>
    <p:sldId id="335" r:id="rId6"/>
    <p:sldId id="336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7" d="100"/>
          <a:sy n="117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0" y="707398"/>
            <a:ext cx="12193639" cy="615060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27" name="Группа 426"/>
          <p:cNvGrpSpPr/>
          <p:nvPr/>
        </p:nvGrpSpPr>
        <p:grpSpPr>
          <a:xfrm>
            <a:off x="5671747" y="5506553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7" name="Группа 506"/>
          <p:cNvGrpSpPr/>
          <p:nvPr/>
        </p:nvGrpSpPr>
        <p:grpSpPr>
          <a:xfrm>
            <a:off x="4398727" y="4877611"/>
            <a:ext cx="1581368" cy="723767"/>
            <a:chOff x="406713" y="1180365"/>
            <a:chExt cx="1581368" cy="723767"/>
          </a:xfrm>
        </p:grpSpPr>
        <p:cxnSp>
          <p:nvCxnSpPr>
            <p:cNvPr id="508" name="Прямая соединительная линия 50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Скругленный прямоугольник 50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1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2" name="Прямоугольник 51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1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1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1" name="Группа 470"/>
          <p:cNvGrpSpPr/>
          <p:nvPr/>
        </p:nvGrpSpPr>
        <p:grpSpPr>
          <a:xfrm>
            <a:off x="3273794" y="4539022"/>
            <a:ext cx="1581368" cy="723767"/>
            <a:chOff x="406713" y="1180365"/>
            <a:chExt cx="1581368" cy="723767"/>
          </a:xfrm>
        </p:grpSpPr>
        <p:cxnSp>
          <p:nvCxnSpPr>
            <p:cNvPr id="472" name="Прямая соединительная линия 47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Скругленный прямоугольник 47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TextBox 23"/>
            <p:cNvSpPr txBox="1">
              <a:spLocks noChangeAspect="1"/>
            </p:cNvSpPr>
            <p:nvPr/>
          </p:nvSpPr>
          <p:spPr>
            <a:xfrm>
              <a:off x="887778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6" name="Прямоугольник 47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729/376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Прямоугольник 47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г-к. Геленджик</a:t>
              </a:r>
              <a:endParaRPr lang="ru-RU" sz="900" dirty="0"/>
            </a:p>
          </p:txBody>
        </p:sp>
        <p:sp>
          <p:nvSpPr>
            <p:cNvPr id="47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0" name="Группа 479"/>
          <p:cNvGrpSpPr/>
          <p:nvPr/>
        </p:nvGrpSpPr>
        <p:grpSpPr>
          <a:xfrm>
            <a:off x="2716505" y="3958288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9" name="Группа 488"/>
          <p:cNvGrpSpPr/>
          <p:nvPr/>
        </p:nvGrpSpPr>
        <p:grpSpPr>
          <a:xfrm>
            <a:off x="1449414" y="3710373"/>
            <a:ext cx="1581368" cy="723767"/>
            <a:chOff x="406713" y="1180365"/>
            <a:chExt cx="1581368" cy="723767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Прямая соединительная линия 49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Скругленный прямоугольник 49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40%</a:t>
              </a:r>
            </a:p>
          </p:txBody>
        </p:sp>
        <p:sp>
          <p:nvSpPr>
            <p:cNvPr id="49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488/270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Прямоугольник 49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4459/59147</a:t>
              </a:r>
            </a:p>
          </p:txBody>
        </p:sp>
        <p:sp>
          <p:nvSpPr>
            <p:cNvPr id="49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Анапа</a:t>
              </a:r>
            </a:p>
          </p:txBody>
        </p:sp>
        <p:sp>
          <p:nvSpPr>
            <p:cNvPr id="53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" y="722988"/>
            <a:ext cx="12199936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89" name="Группа 488"/>
          <p:cNvGrpSpPr/>
          <p:nvPr/>
        </p:nvGrpSpPr>
        <p:grpSpPr>
          <a:xfrm>
            <a:off x="5034887" y="3227576"/>
            <a:ext cx="1581368" cy="723767"/>
            <a:chOff x="406713" y="1180365"/>
            <a:chExt cx="1581368" cy="723767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Прямая соединительная линия 49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Скругленный прямоугольник 49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40%</a:t>
              </a:r>
            </a:p>
          </p:txBody>
        </p:sp>
        <p:sp>
          <p:nvSpPr>
            <p:cNvPr id="49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488/270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Прямоугольник 49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4459/59147</a:t>
              </a:r>
            </a:p>
          </p:txBody>
        </p:sp>
        <p:sp>
          <p:nvSpPr>
            <p:cNvPr id="49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Анапа</a:t>
              </a:r>
            </a:p>
          </p:txBody>
        </p:sp>
        <p:sp>
          <p:nvSpPr>
            <p:cNvPr id="53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4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21" y="722989"/>
            <a:ext cx="12225221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80" name="Группа 479"/>
          <p:cNvGrpSpPr/>
          <p:nvPr/>
        </p:nvGrpSpPr>
        <p:grpSpPr>
          <a:xfrm>
            <a:off x="4017574" y="3958288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9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7" y="707399"/>
            <a:ext cx="12180546" cy="615060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71" name="Группа 470"/>
          <p:cNvGrpSpPr/>
          <p:nvPr/>
        </p:nvGrpSpPr>
        <p:grpSpPr>
          <a:xfrm>
            <a:off x="3544187" y="3840763"/>
            <a:ext cx="1581368" cy="723767"/>
            <a:chOff x="406713" y="1180365"/>
            <a:chExt cx="1581368" cy="723767"/>
          </a:xfrm>
        </p:grpSpPr>
        <p:cxnSp>
          <p:nvCxnSpPr>
            <p:cNvPr id="472" name="Прямая соединительная линия 47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Скругленный прямоугольник 47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TextBox 23"/>
            <p:cNvSpPr txBox="1">
              <a:spLocks noChangeAspect="1"/>
            </p:cNvSpPr>
            <p:nvPr/>
          </p:nvSpPr>
          <p:spPr>
            <a:xfrm>
              <a:off x="887778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6" name="Прямоугольник 47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729/376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Прямоугольник 47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г-к. Геленджик</a:t>
              </a:r>
              <a:endParaRPr lang="ru-RU" sz="900" dirty="0"/>
            </a:p>
          </p:txBody>
        </p:sp>
        <p:sp>
          <p:nvSpPr>
            <p:cNvPr id="47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3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7399"/>
            <a:ext cx="12165189" cy="616436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507" name="Группа 506"/>
          <p:cNvGrpSpPr/>
          <p:nvPr/>
        </p:nvGrpSpPr>
        <p:grpSpPr>
          <a:xfrm>
            <a:off x="4855970" y="3825764"/>
            <a:ext cx="1581368" cy="723767"/>
            <a:chOff x="406713" y="1180365"/>
            <a:chExt cx="1581368" cy="723767"/>
          </a:xfrm>
        </p:grpSpPr>
        <p:cxnSp>
          <p:nvCxnSpPr>
            <p:cNvPr id="508" name="Прямая соединительная линия 50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Скругленный прямоугольник 50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1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2" name="Прямоугольник 51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1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1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9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76" y="737496"/>
            <a:ext cx="12202775" cy="612050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27" name="Группа 426"/>
          <p:cNvGrpSpPr/>
          <p:nvPr/>
        </p:nvGrpSpPr>
        <p:grpSpPr>
          <a:xfrm>
            <a:off x="5285326" y="4413526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6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9342</TotalTime>
  <Words>658</Words>
  <Application>Microsoft Office PowerPoint</Application>
  <PresentationFormat>Широкоэкранный</PresentationFormat>
  <Paragraphs>204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933</cp:revision>
  <cp:lastPrinted>2020-12-03T08:05:56Z</cp:lastPrinted>
  <dcterms:created xsi:type="dcterms:W3CDTF">2019-08-03T04:06:07Z</dcterms:created>
  <dcterms:modified xsi:type="dcterms:W3CDTF">2024-01-21T12:26:39Z</dcterms:modified>
</cp:coreProperties>
</file>