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5" r:id="rId2"/>
    <p:sldId id="27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>
      <p:cViewPr varScale="1">
        <p:scale>
          <a:sx n="106" d="100"/>
          <a:sy n="106" d="100"/>
        </p:scale>
        <p:origin x="19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20D8-C122-4E80-9FAF-743863EBF33E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BAF4-5C78-4CB7-8856-E5C43503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3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34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9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5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3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416"/>
            <a:ext cx="9144000" cy="630158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09:00 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87337"/>
            <a:ext cx="2771800" cy="1870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14770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945"/>
            <a:ext cx="9144000" cy="6310522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10:00 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" y="4987337"/>
            <a:ext cx="2791568" cy="1874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22207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62</Words>
  <Application>Microsoft Office PowerPoint</Application>
  <PresentationFormat>Экран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ARM_9</dc:creator>
  <cp:lastModifiedBy>mchs</cp:lastModifiedBy>
  <cp:revision>92</cp:revision>
  <dcterms:created xsi:type="dcterms:W3CDTF">2021-01-06T06:52:10Z</dcterms:created>
  <dcterms:modified xsi:type="dcterms:W3CDTF">2021-07-05T07:05:15Z</dcterms:modified>
</cp:coreProperties>
</file>