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5" r:id="rId2"/>
    <p:sldId id="276" r:id="rId3"/>
    <p:sldId id="277" r:id="rId4"/>
    <p:sldId id="278" r:id="rId5"/>
    <p:sldId id="279" r:id="rId6"/>
    <p:sldId id="280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449" autoAdjust="0"/>
    <p:restoredTop sz="94660"/>
  </p:normalViewPr>
  <p:slideViewPr>
    <p:cSldViewPr>
      <p:cViewPr varScale="1">
        <p:scale>
          <a:sx n="106" d="100"/>
          <a:sy n="106" d="100"/>
        </p:scale>
        <p:origin x="1980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4C20D8-C122-4E80-9FAF-743863EBF33E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1BAF4-5C78-4CB7-8856-E5C43503A7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236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5344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197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612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2493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9136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907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73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55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661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105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037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149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695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7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87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95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830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A2738-BDA9-4E0C-B5C6-36365358B7DC}" type="datetimeFigureOut">
              <a:rPr lang="ru-RU" smtClean="0"/>
              <a:t>05.07.2021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75092-ADA5-4AC5-935B-0C875F369F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00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416"/>
            <a:ext cx="9144000" cy="6301584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</a:t>
            </a:r>
            <a:r>
              <a:rPr lang="ru-RU" sz="1200" dirty="0" smtClean="0"/>
              <a:t>ОСАДКАМ</a:t>
            </a:r>
            <a:endParaRPr lang="ru-RU" sz="1200" dirty="0"/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(на 09:00 05.07.2021г.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" y="666063"/>
            <a:ext cx="1907704" cy="207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059832" y="5088827"/>
            <a:ext cx="1408394" cy="16523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800" dirty="0" smtClean="0">
                <a:solidFill>
                  <a:schemeClr val="tx1"/>
                </a:solidFill>
              </a:rPr>
              <a:t>Туапсинский район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355976" y="6096218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735799" y="3556053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Краснодар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2062543" y="4302121"/>
            <a:ext cx="1034193" cy="14833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Новороссийск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769991" y="1123836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Кущевский район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228120" y="2126982"/>
            <a:ext cx="1152128" cy="178645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Тихорецкий район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4932040" y="4066570"/>
            <a:ext cx="1291151" cy="180098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Белореченский район</a:t>
            </a:r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87337"/>
            <a:ext cx="2771800" cy="18706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868803" y="4987337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</p:spTree>
    <p:extLst>
      <p:ext uri="{BB962C8B-B14F-4D97-AF65-F5344CB8AC3E}">
        <p14:creationId xmlns:p14="http://schemas.microsoft.com/office/powerpoint/2010/main" val="147706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5945"/>
            <a:ext cx="9144000" cy="6310522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</a:t>
            </a:r>
            <a:r>
              <a:rPr lang="ru-RU" sz="1200" dirty="0" smtClean="0"/>
              <a:t>ОСАДКАМ</a:t>
            </a:r>
            <a:endParaRPr lang="ru-RU" sz="1200" dirty="0"/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(на 10:00 05.07.2021г.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" y="666063"/>
            <a:ext cx="1907704" cy="207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059832" y="5088827"/>
            <a:ext cx="1408394" cy="16523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800" dirty="0" smtClean="0">
                <a:solidFill>
                  <a:schemeClr val="tx1"/>
                </a:solidFill>
              </a:rPr>
              <a:t>Туапсинский район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355976" y="6096218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735799" y="3556053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Краснодар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2062543" y="4302121"/>
            <a:ext cx="1034193" cy="14833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Новороссийск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769991" y="1123836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Кущевский район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228120" y="2126982"/>
            <a:ext cx="1152128" cy="178645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Тихорецкий район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4932040" y="4066570"/>
            <a:ext cx="1291151" cy="180098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Белореченский район</a:t>
            </a:r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8" y="4987337"/>
            <a:ext cx="2791568" cy="18745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868803" y="4987337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</p:spTree>
    <p:extLst>
      <p:ext uri="{BB962C8B-B14F-4D97-AF65-F5344CB8AC3E}">
        <p14:creationId xmlns:p14="http://schemas.microsoft.com/office/powerpoint/2010/main" val="22207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233" y="541303"/>
            <a:ext cx="9144000" cy="6316697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</a:t>
            </a:r>
            <a:r>
              <a:rPr lang="ru-RU" sz="1200" dirty="0" smtClean="0"/>
              <a:t>ОСАДКАМ</a:t>
            </a:r>
            <a:endParaRPr lang="ru-RU" sz="1200" dirty="0"/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(на 11:00 05.07.2021г.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" y="666063"/>
            <a:ext cx="1907704" cy="207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059832" y="5088827"/>
            <a:ext cx="1408394" cy="16523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800" dirty="0" smtClean="0">
                <a:solidFill>
                  <a:schemeClr val="tx1"/>
                </a:solidFill>
              </a:rPr>
              <a:t>Туапсинский район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355976" y="6096218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735799" y="3556053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Краснодар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2062543" y="4302121"/>
            <a:ext cx="1034193" cy="14833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Новороссийск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769991" y="1123836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Кущевский район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228120" y="2126982"/>
            <a:ext cx="1152128" cy="178645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Тихорецкий район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4932040" y="4066570"/>
            <a:ext cx="1291151" cy="180098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Белореченский район</a:t>
            </a:r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" y="4987337"/>
            <a:ext cx="2728722" cy="18813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868803" y="4987337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</p:spTree>
    <p:extLst>
      <p:ext uri="{BB962C8B-B14F-4D97-AF65-F5344CB8AC3E}">
        <p14:creationId xmlns:p14="http://schemas.microsoft.com/office/powerpoint/2010/main" val="6443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11" y="538540"/>
            <a:ext cx="9144000" cy="6319460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</a:t>
            </a:r>
            <a:r>
              <a:rPr lang="ru-RU" sz="1200" dirty="0" smtClean="0"/>
              <a:t>ОСАДКАМ</a:t>
            </a:r>
            <a:endParaRPr lang="ru-RU" sz="1200" dirty="0"/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(на 12:00 05.07.2021г.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" y="666063"/>
            <a:ext cx="1907704" cy="207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059832" y="5088827"/>
            <a:ext cx="1408394" cy="16523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800" dirty="0" smtClean="0">
                <a:solidFill>
                  <a:schemeClr val="tx1"/>
                </a:solidFill>
              </a:rPr>
              <a:t>Туапсинский район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355976" y="6096218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735799" y="3556053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Краснодар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2062543" y="4302121"/>
            <a:ext cx="1034193" cy="14833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Новороссийск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769991" y="1123836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Кущевский район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228120" y="2126982"/>
            <a:ext cx="1152128" cy="178645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Тихорецкий район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4932040" y="4066570"/>
            <a:ext cx="1291151" cy="180098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Белореченский район</a:t>
            </a:r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991477"/>
            <a:ext cx="2699792" cy="18665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868803" y="4987337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</p:spTree>
    <p:extLst>
      <p:ext uri="{BB962C8B-B14F-4D97-AF65-F5344CB8AC3E}">
        <p14:creationId xmlns:p14="http://schemas.microsoft.com/office/powerpoint/2010/main" val="323929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6416"/>
            <a:ext cx="9144000" cy="6301584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</a:t>
            </a:r>
            <a:r>
              <a:rPr lang="ru-RU" sz="1200" dirty="0" smtClean="0"/>
              <a:t>ОСАДКАМ</a:t>
            </a:r>
            <a:endParaRPr lang="ru-RU" sz="1200" dirty="0"/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(на 13:00 05.07.2021г.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" y="666063"/>
            <a:ext cx="1907704" cy="207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059832" y="5088827"/>
            <a:ext cx="1408394" cy="16523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800" dirty="0" smtClean="0">
                <a:solidFill>
                  <a:schemeClr val="tx1"/>
                </a:solidFill>
              </a:rPr>
              <a:t>Туапсинский район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355976" y="6096218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735799" y="3556053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Краснодар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2062543" y="4302121"/>
            <a:ext cx="1034193" cy="14833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Новороссийск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769991" y="1123836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Кущевский район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228120" y="2126982"/>
            <a:ext cx="1152128" cy="178645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Тихорецкий район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4932040" y="4066570"/>
            <a:ext cx="1291151" cy="180098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Белореченский район</a:t>
            </a:r>
            <a:endParaRPr lang="ru-RU" alt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6" y="5003161"/>
            <a:ext cx="2692356" cy="1854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868803" y="4987337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</p:spTree>
    <p:extLst>
      <p:ext uri="{BB962C8B-B14F-4D97-AF65-F5344CB8AC3E}">
        <p14:creationId xmlns:p14="http://schemas.microsoft.com/office/powerpoint/2010/main" val="363234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3210"/>
            <a:ext cx="9144000" cy="6283707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-10137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</a:t>
            </a:r>
            <a:r>
              <a:rPr lang="ru-RU" sz="1200" dirty="0" smtClean="0"/>
              <a:t>ОСАДКАМ</a:t>
            </a:r>
            <a:endParaRPr lang="ru-RU" sz="1200" dirty="0"/>
          </a:p>
          <a:p>
            <a:r>
              <a:rPr lang="ru-RU" sz="1200" dirty="0"/>
              <a:t>НА ТЕРРИТОРИИ КРАСНОДАРСКОГО </a:t>
            </a:r>
            <a:r>
              <a:rPr lang="ru-RU" sz="1200" dirty="0" smtClean="0"/>
              <a:t>КРАЯ</a:t>
            </a:r>
          </a:p>
          <a:p>
            <a:r>
              <a:rPr lang="ru-RU" sz="1200" dirty="0" smtClean="0"/>
              <a:t>(на </a:t>
            </a:r>
            <a:r>
              <a:rPr lang="ru-RU" sz="1200" dirty="0" smtClean="0"/>
              <a:t>14:00 </a:t>
            </a:r>
            <a:r>
              <a:rPr lang="ru-RU" sz="1200" dirty="0" smtClean="0"/>
              <a:t>05.07.2021г.</a:t>
            </a:r>
            <a:r>
              <a:rPr lang="en-US" sz="1200" dirty="0" smtClean="0"/>
              <a:t>)</a:t>
            </a:r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51" y="666063"/>
            <a:ext cx="1907704" cy="20789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059832" y="5088827"/>
            <a:ext cx="1408394" cy="165232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105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altLang="ru-RU" sz="800" dirty="0" smtClean="0">
                <a:solidFill>
                  <a:schemeClr val="tx1"/>
                </a:solidFill>
              </a:rPr>
              <a:t>Туапсинский район</a:t>
            </a:r>
            <a:endParaRPr lang="ru-RU" altLang="ru-RU" sz="800" dirty="0">
              <a:solidFill>
                <a:schemeClr val="tx1"/>
              </a:solidFill>
            </a:endParaRP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355976" y="6096218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735799" y="3556053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Краснодар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2062543" y="4302121"/>
            <a:ext cx="1034193" cy="14833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Новороссийск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769991" y="1123836"/>
            <a:ext cx="1034193" cy="159011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Кущевский район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5228120" y="2126982"/>
            <a:ext cx="1152128" cy="178645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Тихорецкий район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4932040" y="4066570"/>
            <a:ext cx="1291151" cy="180098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Белореченский район</a:t>
            </a:r>
            <a:endParaRPr lang="ru-RU" alt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4987337"/>
            <a:ext cx="2699792" cy="1869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868803" y="4987337"/>
            <a:ext cx="1034193" cy="143689"/>
          </a:xfrm>
          <a:prstGeom prst="rect">
            <a:avLst/>
          </a:prstGeom>
          <a:solidFill>
            <a:srgbClr val="FFC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ГО Сочи</a:t>
            </a:r>
          </a:p>
        </p:txBody>
      </p:sp>
    </p:spTree>
    <p:extLst>
      <p:ext uri="{BB962C8B-B14F-4D97-AF65-F5344CB8AC3E}">
        <p14:creationId xmlns:p14="http://schemas.microsoft.com/office/powerpoint/2010/main" val="391439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186</Words>
  <Application>Microsoft Office PowerPoint</Application>
  <PresentationFormat>Экран (4:3)</PresentationFormat>
  <Paragraphs>72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ARM_9</dc:creator>
  <cp:lastModifiedBy>mchs</cp:lastModifiedBy>
  <cp:revision>96</cp:revision>
  <dcterms:created xsi:type="dcterms:W3CDTF">2021-01-06T06:52:10Z</dcterms:created>
  <dcterms:modified xsi:type="dcterms:W3CDTF">2021-07-05T11:08:49Z</dcterms:modified>
</cp:coreProperties>
</file>