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801600" cy="9601200" type="A3"/>
  <p:notesSz cx="6797675" cy="9926638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644" y="-9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E15CF48F-A6DF-4A24-914F-6FC78A35C917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877"/>
            <a:ext cx="5438775" cy="4467225"/>
          </a:xfrm>
          <a:prstGeom prst="rect">
            <a:avLst/>
          </a:prstGeom>
        </p:spPr>
        <p:txBody>
          <a:bodyPr vert="horz" lIns="91424" tIns="45712" rIns="91424" bIns="45712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165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22132C17-0D05-495E-A435-DAAC77B8B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241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32C17-0D05-495E-A435-DAAC77B8B0C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970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32C17-0D05-495E-A435-DAAC77B8B0C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5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10" y="768152"/>
            <a:ext cx="4177062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709" y="762903"/>
            <a:ext cx="4339491" cy="43977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5614" y="762903"/>
            <a:ext cx="4293897" cy="4397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510" y="5188424"/>
            <a:ext cx="4177062" cy="44127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1519" y="5188424"/>
            <a:ext cx="4321681" cy="44127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5614" y="5188424"/>
            <a:ext cx="4293897" cy="441277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168552" y="768152"/>
            <a:ext cx="0" cy="8833048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513200" y="768153"/>
            <a:ext cx="0" cy="8833048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5160640"/>
            <a:ext cx="12809512" cy="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0"/>
            <a:ext cx="12793563" cy="76815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циклона по территории Краснодарского края 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2021 года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36800" y="840160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09:00 19.08.2021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07184" y="530465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06:00 20.08.2021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01918" y="840160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15:00 19.08.2021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2302" y="530465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15:00 20.08.2021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22398" y="840160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21:00 19.08.2021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92782" y="530465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21:00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20.08.2021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47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8152"/>
            <a:ext cx="12796108" cy="88330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12793563" cy="768152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циклона по территории Краснодарского края </a:t>
            </a:r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(общее количество осадков в период 19-20.08.2021 г.)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86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44</Words>
  <Application>Microsoft Office PowerPoint</Application>
  <PresentationFormat>A3 (297x420 мм)</PresentationFormat>
  <Paragraphs>12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OMiP</dc:creator>
  <cp:lastModifiedBy>ARM_9</cp:lastModifiedBy>
  <cp:revision>42</cp:revision>
  <cp:lastPrinted>2021-08-18T13:19:56Z</cp:lastPrinted>
  <dcterms:created xsi:type="dcterms:W3CDTF">2021-07-02T09:41:54Z</dcterms:created>
  <dcterms:modified xsi:type="dcterms:W3CDTF">2021-08-18T23:46:32Z</dcterms:modified>
</cp:coreProperties>
</file>