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7" r:id="rId2"/>
    <p:sldId id="275" r:id="rId3"/>
    <p:sldId id="276" r:id="rId4"/>
    <p:sldId id="278" r:id="rId5"/>
    <p:sldId id="279" r:id="rId6"/>
    <p:sldId id="28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>
      <p:cViewPr>
        <p:scale>
          <a:sx n="100" d="100"/>
          <a:sy n="100" d="100"/>
        </p:scale>
        <p:origin x="213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C20D8-C122-4E80-9FAF-743863EBF33E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BAF4-5C78-4CB7-8856-E5C43503A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3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98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34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856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43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51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90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5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6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3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4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5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7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5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3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A2738-BDA9-4E0C-B5C6-36365358B7DC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0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67"/>
            <a:ext cx="9144000" cy="6578674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</a:t>
            </a:r>
            <a:r>
              <a:rPr lang="ru-RU" sz="1200" dirty="0" smtClean="0"/>
              <a:t>ОСАДКАМ</a:t>
            </a:r>
            <a:endParaRPr lang="ru-RU" sz="1200" dirty="0"/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(на 09:00 10.08.2021г.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" y="666063"/>
            <a:ext cx="1907704" cy="2078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059832" y="5088827"/>
            <a:ext cx="1408394" cy="16523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800" dirty="0" smtClean="0">
                <a:solidFill>
                  <a:schemeClr val="tx1"/>
                </a:solidFill>
              </a:rPr>
              <a:t>Туапсинский район</a:t>
            </a:r>
            <a:endParaRPr lang="ru-RU" altLang="ru-RU" sz="800" dirty="0">
              <a:solidFill>
                <a:schemeClr val="tx1"/>
              </a:solidFill>
            </a:endParaRP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355976" y="6096218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735799" y="3556053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Краснодар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2062543" y="4302121"/>
            <a:ext cx="1034193" cy="14833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Новороссийск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769991" y="1123836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Кущевский район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228120" y="2126982"/>
            <a:ext cx="1152128" cy="178645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Тихорецкий район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4932040" y="4066570"/>
            <a:ext cx="1291151" cy="180098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Белореченский район</a:t>
            </a:r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2" y="4987337"/>
            <a:ext cx="2796148" cy="1888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868803" y="4987337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</p:spTree>
    <p:extLst>
      <p:ext uri="{BB962C8B-B14F-4D97-AF65-F5344CB8AC3E}">
        <p14:creationId xmlns:p14="http://schemas.microsoft.com/office/powerpoint/2010/main" val="3328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539"/>
            <a:ext cx="9144000" cy="65454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2" y="4987336"/>
            <a:ext cx="2760048" cy="1866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</a:t>
            </a:r>
            <a:r>
              <a:rPr lang="ru-RU" sz="1200" dirty="0" smtClean="0"/>
              <a:t>ОСАДКАМ</a:t>
            </a:r>
            <a:endParaRPr lang="ru-RU" sz="1200" dirty="0"/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(на 10:00 10.08.2021г.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1" y="666063"/>
            <a:ext cx="1907704" cy="2078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059832" y="5088827"/>
            <a:ext cx="1408394" cy="16523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800" dirty="0" smtClean="0">
                <a:solidFill>
                  <a:schemeClr val="tx1"/>
                </a:solidFill>
              </a:rPr>
              <a:t>Туапсинский район</a:t>
            </a:r>
            <a:endParaRPr lang="ru-RU" altLang="ru-RU" sz="800" dirty="0">
              <a:solidFill>
                <a:schemeClr val="tx1"/>
              </a:solidFill>
            </a:endParaRP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355976" y="6096218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735799" y="3556053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Краснодар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2062543" y="4302121"/>
            <a:ext cx="1034193" cy="14833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Новороссийск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769991" y="1123836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Кущевский район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228120" y="2126982"/>
            <a:ext cx="1152128" cy="178645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Тихорецкий район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4932040" y="4066570"/>
            <a:ext cx="1291151" cy="180098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Белореченский район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868803" y="4987337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</p:spTree>
    <p:extLst>
      <p:ext uri="{BB962C8B-B14F-4D97-AF65-F5344CB8AC3E}">
        <p14:creationId xmlns:p14="http://schemas.microsoft.com/office/powerpoint/2010/main" val="14770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395"/>
            <a:ext cx="9144000" cy="6582605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</a:t>
            </a:r>
            <a:r>
              <a:rPr lang="ru-RU" sz="1200" dirty="0" smtClean="0"/>
              <a:t>ОСАДКАМ</a:t>
            </a:r>
            <a:endParaRPr lang="ru-RU" sz="1200" dirty="0"/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(на 11:00 10.08.2021г.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" y="666063"/>
            <a:ext cx="1907704" cy="2078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059832" y="5088827"/>
            <a:ext cx="1408394" cy="16523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800" dirty="0" smtClean="0">
                <a:solidFill>
                  <a:schemeClr val="tx1"/>
                </a:solidFill>
              </a:rPr>
              <a:t>Туапсинский район</a:t>
            </a:r>
            <a:endParaRPr lang="ru-RU" altLang="ru-RU" sz="800" dirty="0">
              <a:solidFill>
                <a:schemeClr val="tx1"/>
              </a:solidFill>
            </a:endParaRP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355976" y="6096218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735799" y="3556053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Краснодар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2062543" y="4302121"/>
            <a:ext cx="1034193" cy="14833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Новороссийск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769991" y="1123836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Кущевский район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228120" y="2126982"/>
            <a:ext cx="1152128" cy="178645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Тихорецкий район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4932040" y="4066570"/>
            <a:ext cx="1291151" cy="180098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Белореченский район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22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042"/>
            <a:ext cx="9144000" cy="6556917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</a:t>
            </a:r>
            <a:r>
              <a:rPr lang="ru-RU" sz="1200" dirty="0" smtClean="0"/>
              <a:t>ОСАДКАМ</a:t>
            </a:r>
            <a:endParaRPr lang="ru-RU" sz="1200" dirty="0"/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(на 12:00 10.08.2021г.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" y="666063"/>
            <a:ext cx="1907704" cy="2078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059832" y="5088827"/>
            <a:ext cx="1408394" cy="16523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800" dirty="0" smtClean="0">
                <a:solidFill>
                  <a:schemeClr val="tx1"/>
                </a:solidFill>
              </a:rPr>
              <a:t>Туапсинский район</a:t>
            </a:r>
            <a:endParaRPr lang="ru-RU" altLang="ru-RU" sz="800" dirty="0">
              <a:solidFill>
                <a:schemeClr val="tx1"/>
              </a:solidFill>
            </a:endParaRP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355976" y="6096218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735799" y="3556053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Краснодар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2062543" y="4302121"/>
            <a:ext cx="1034193" cy="14833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Новороссийск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769991" y="1123836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Кущевский район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228120" y="2126982"/>
            <a:ext cx="1152128" cy="178645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Тихорецкий район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4932040" y="4066570"/>
            <a:ext cx="1291151" cy="180098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Белореченский район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17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202"/>
            <a:ext cx="9144000" cy="6560798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</a:t>
            </a:r>
            <a:r>
              <a:rPr lang="ru-RU" sz="1200" dirty="0" smtClean="0"/>
              <a:t>ОСАДКАМ</a:t>
            </a:r>
            <a:endParaRPr lang="ru-RU" sz="1200" dirty="0"/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(на 13:00 10.08.2021г.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" y="666063"/>
            <a:ext cx="1907704" cy="2078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059832" y="5088827"/>
            <a:ext cx="1408394" cy="16523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800" dirty="0" smtClean="0">
                <a:solidFill>
                  <a:schemeClr val="tx1"/>
                </a:solidFill>
              </a:rPr>
              <a:t>Туапсинский район</a:t>
            </a:r>
            <a:endParaRPr lang="ru-RU" altLang="ru-RU" sz="800" dirty="0">
              <a:solidFill>
                <a:schemeClr val="tx1"/>
              </a:solidFill>
            </a:endParaRP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355976" y="6096218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735799" y="3556053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Краснодар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2062543" y="4302121"/>
            <a:ext cx="1034193" cy="14833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Новороссийск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769991" y="1123836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Кущевский район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228120" y="2126982"/>
            <a:ext cx="1152128" cy="178645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Тихорецкий район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4932040" y="4066570"/>
            <a:ext cx="1291151" cy="180098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Белореченский район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382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04" y="288278"/>
            <a:ext cx="9144000" cy="6573649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</a:t>
            </a:r>
            <a:r>
              <a:rPr lang="ru-RU" sz="1200" dirty="0" smtClean="0"/>
              <a:t>ОСАДКАМ</a:t>
            </a:r>
            <a:endParaRPr lang="ru-RU" sz="1200" dirty="0"/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(на </a:t>
            </a:r>
            <a:r>
              <a:rPr lang="ru-RU" sz="1200" dirty="0" smtClean="0"/>
              <a:t>14:00 </a:t>
            </a:r>
            <a:r>
              <a:rPr lang="ru-RU" sz="1200" dirty="0" smtClean="0"/>
              <a:t>10.08.2021г.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" y="666063"/>
            <a:ext cx="1907704" cy="2078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059832" y="5088827"/>
            <a:ext cx="1408394" cy="16523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800" dirty="0" smtClean="0">
                <a:solidFill>
                  <a:schemeClr val="tx1"/>
                </a:solidFill>
              </a:rPr>
              <a:t>Туапсинский район</a:t>
            </a:r>
            <a:endParaRPr lang="ru-RU" altLang="ru-RU" sz="800" dirty="0">
              <a:solidFill>
                <a:schemeClr val="tx1"/>
              </a:solidFill>
            </a:endParaRP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355976" y="6096218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735799" y="3556053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Краснодар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2062543" y="4302121"/>
            <a:ext cx="1034193" cy="14833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Новороссийск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769991" y="1123836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Кущевский район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228120" y="2126982"/>
            <a:ext cx="1152128" cy="178645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Тихорецкий район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4932040" y="4066570"/>
            <a:ext cx="1291151" cy="180098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Белореченский район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61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178</Words>
  <Application>Microsoft Office PowerPoint</Application>
  <PresentationFormat>Экран (4:3)</PresentationFormat>
  <Paragraphs>68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ARM_9</dc:creator>
  <cp:lastModifiedBy>mchs</cp:lastModifiedBy>
  <cp:revision>112</cp:revision>
  <dcterms:created xsi:type="dcterms:W3CDTF">2021-01-06T06:52:10Z</dcterms:created>
  <dcterms:modified xsi:type="dcterms:W3CDTF">2021-08-10T11:17:40Z</dcterms:modified>
</cp:coreProperties>
</file>